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3/14/2020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605893565"/>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It Goes to 11</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Straddling any fault line, one foot inside the shooting area other foot outside the shooting area not </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touching any fault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16674555-14CA-473F-B4B9-E81031102304}"/>
              </a:ext>
            </a:extLst>
          </p:cNvPr>
          <p:cNvPicPr>
            <a:picLocks noChangeAspect="1"/>
          </p:cNvPicPr>
          <p:nvPr/>
        </p:nvPicPr>
        <p:blipFill>
          <a:blip r:embed="rId5"/>
          <a:stretch>
            <a:fillRect/>
          </a:stretch>
        </p:blipFill>
        <p:spPr>
          <a:xfrm>
            <a:off x="171263" y="3322040"/>
            <a:ext cx="7034988" cy="570451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6186309"/>
          </a:xfrm>
          <a:prstGeom prst="rect">
            <a:avLst/>
          </a:prstGeom>
          <a:noFill/>
        </p:spPr>
        <p:txBody>
          <a:bodyPr wrap="square" rtlCol="0">
            <a:spAutoFit/>
          </a:bodyPr>
          <a:lstStyle/>
          <a:p>
            <a:pPr algn="ctr"/>
            <a:r>
              <a:rPr lang="en-US" b="1" dirty="0"/>
              <a:t>It Goes to 11</a:t>
            </a:r>
          </a:p>
          <a:p>
            <a:pPr algn="ctr"/>
            <a:r>
              <a:rPr lang="en-US" b="1" dirty="0"/>
              <a:t>Written Stage Briefing</a:t>
            </a:r>
          </a:p>
          <a:p>
            <a:r>
              <a:rPr lang="en-US" dirty="0"/>
              <a:t>It Goes to 11 is an 11 round, 55 point, Comstock short course. There are four USPSA targets and three mini poppers. The best two hits on paper will score, and steel must fall to score. The start signal is audible.</a:t>
            </a:r>
          </a:p>
          <a:p>
            <a:endParaRPr lang="en-US" dirty="0"/>
          </a:p>
          <a:p>
            <a:r>
              <a:rPr lang="en-US" dirty="0"/>
              <a:t>The rightmost popper activates the max trap. The max trap must be activated before being engaged. Please check the activator prior to walk through and set it the same way every time for each shooter.</a:t>
            </a:r>
          </a:p>
          <a:p>
            <a:endParaRPr lang="en-US" dirty="0"/>
          </a:p>
          <a:p>
            <a:r>
              <a:rPr lang="en-US" dirty="0"/>
              <a:t>Handgun start position is straddling any fault line, one foot inside and the other foot completely outside not touching any fault line. Wrists below belt. Handgun is loaded and holstered.</a:t>
            </a:r>
          </a:p>
          <a:p>
            <a:endParaRPr lang="en-US" dirty="0"/>
          </a:p>
          <a:p>
            <a:r>
              <a:rPr lang="en-US" dirty="0"/>
              <a:t>PCC start position is straddling any fault line, one foot inside and the other foot completely outside not touching any fault line. Loaded carbine is held with both hands, safety on, 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1467</TotalTime>
  <Words>274</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2020-03-14T16:56:17Z</dcterms:modified>
  <cp:category>Shooting</cp:category>
</cp:coreProperties>
</file>

<file path=docProps/thumbnail.jpeg>
</file>